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Coursera</a:t>
            </a:r>
            <a:r>
              <a:rPr lang="en-US" sz="5400" dirty="0" smtClean="0"/>
              <a:t> capstone project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Kreutzfeldt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7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4612995" cy="4206240"/>
          </a:xfrm>
        </p:spPr>
        <p:txBody>
          <a:bodyPr/>
          <a:lstStyle/>
          <a:p>
            <a:r>
              <a:rPr lang="en-US" dirty="0" smtClean="0"/>
              <a:t>On 1/1/21, </a:t>
            </a:r>
            <a:r>
              <a:rPr lang="en-US" dirty="0" err="1" smtClean="0"/>
              <a:t>OpenBox</a:t>
            </a:r>
            <a:r>
              <a:rPr lang="en-US" dirty="0" smtClean="0"/>
              <a:t> Athletics in Philadelphia burned down overnight</a:t>
            </a:r>
          </a:p>
          <a:p>
            <a:endParaRPr lang="en-US" dirty="0" smtClean="0"/>
          </a:p>
          <a:p>
            <a:r>
              <a:rPr lang="en-US" dirty="0" smtClean="0"/>
              <a:t>Gym ownership is now looking for a new location to run the gym</a:t>
            </a:r>
          </a:p>
          <a:p>
            <a:endParaRPr lang="en-US" dirty="0" smtClean="0"/>
          </a:p>
          <a:p>
            <a:r>
              <a:rPr lang="en-US" dirty="0" smtClean="0"/>
              <a:t>Can we use data science to determine an optimal new gym location?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59" y="2124156"/>
            <a:ext cx="5750011" cy="43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Our goal will be to locate an optimal new gym location in the same zip code to maintain OBA’s member base</a:t>
            </a:r>
          </a:p>
          <a:p>
            <a:endParaRPr lang="en-US" sz="2400" dirty="0" smtClean="0"/>
          </a:p>
          <a:p>
            <a:r>
              <a:rPr lang="en-US" sz="2400" dirty="0" smtClean="0"/>
              <a:t>We will use two data sets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400" dirty="0" smtClean="0"/>
              <a:t>Geographical data about the 19146 zip code (.SHP files)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400" dirty="0" smtClean="0"/>
              <a:t>Foursquare API data about rival gyms in the area</a:t>
            </a:r>
          </a:p>
        </p:txBody>
      </p:sp>
    </p:spTree>
    <p:extLst>
      <p:ext uri="{BB962C8B-B14F-4D97-AF65-F5344CB8AC3E}">
        <p14:creationId xmlns:p14="http://schemas.microsoft.com/office/powerpoint/2010/main" val="332746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created a grid of city blocks in the 19146 zip code using open source .SHP files</a:t>
            </a:r>
          </a:p>
          <a:p>
            <a:r>
              <a:rPr lang="en-US" dirty="0" smtClean="0"/>
              <a:t>End result was a grid of 318 candidate locations for OBA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29" y="3056018"/>
            <a:ext cx="4965731" cy="3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Foursquare </a:t>
            </a:r>
            <a:r>
              <a:rPr lang="en-US" dirty="0" err="1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Foursquare API was used to collect locations of rival gyms in the area</a:t>
            </a:r>
          </a:p>
          <a:p>
            <a:r>
              <a:rPr lang="en-US" dirty="0" smtClean="0"/>
              <a:t>Superimposed locations of rival gyms on grid of candidate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40" y="3088900"/>
            <a:ext cx="4788761" cy="34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636255"/>
          </a:xfrm>
        </p:spPr>
        <p:txBody>
          <a:bodyPr/>
          <a:lstStyle/>
          <a:p>
            <a:r>
              <a:rPr lang="en-US" sz="2400" dirty="0"/>
              <a:t>Objective: Find a new location which will allow </a:t>
            </a:r>
            <a:r>
              <a:rPr lang="en-US" sz="2400" dirty="0" err="1"/>
              <a:t>OpenBox</a:t>
            </a:r>
            <a:r>
              <a:rPr lang="en-US" sz="2400" dirty="0"/>
              <a:t> Athletics to be the closest proximity gym to the largest number of 19146 residents</a:t>
            </a:r>
          </a:p>
          <a:p>
            <a:endParaRPr lang="en-US" sz="2400" dirty="0" smtClean="0"/>
          </a:p>
          <a:p>
            <a:r>
              <a:rPr lang="en-US" sz="2400" dirty="0" smtClean="0"/>
              <a:t>Two key assumptions were made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400" dirty="0" smtClean="0"/>
              <a:t>Gym customers choose their gym based solely on closest proximity to their home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400" dirty="0" smtClean="0"/>
              <a:t>An equal number of residents lives in each city block in 19146</a:t>
            </a:r>
          </a:p>
          <a:p>
            <a:pPr marL="685800" lvl="1" indent="-457200">
              <a:buFont typeface="+mj-lt"/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To find optimal gym location: count the number city blocks for which each candidate location would be the closest gym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897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city blocks for which each candidate location would be the closest gym was plotted as a heat map</a:t>
            </a:r>
          </a:p>
          <a:p>
            <a:r>
              <a:rPr lang="en-US" dirty="0" smtClean="0"/>
              <a:t>Optimal location: Intersection of 25</a:t>
            </a:r>
            <a:r>
              <a:rPr lang="en-US" baseline="30000" dirty="0" smtClean="0"/>
              <a:t>th</a:t>
            </a:r>
            <a:r>
              <a:rPr lang="en-US" dirty="0" smtClean="0"/>
              <a:t> and Kimball (155 city blocks)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19" y="3279409"/>
            <a:ext cx="4777945" cy="34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Intersection of Kimball and 25</a:t>
            </a:r>
            <a:r>
              <a:rPr lang="en-US" baseline="30000" dirty="0" smtClean="0"/>
              <a:t>th</a:t>
            </a:r>
            <a:r>
              <a:rPr lang="en-US" dirty="0" smtClean="0"/>
              <a:t> is a residential area which may not be a good fit for a new gym</a:t>
            </a:r>
          </a:p>
          <a:p>
            <a:pPr lvl="1"/>
            <a:r>
              <a:rPr lang="en-US" dirty="0" smtClean="0"/>
              <a:t>One street south (Washington Ave) is more commercial but still would capture a large number of city blocks (153) for which OBA is the closest gym in 19146</a:t>
            </a:r>
          </a:p>
          <a:p>
            <a:pPr lvl="1"/>
            <a:r>
              <a:rPr lang="en-US" dirty="0" smtClean="0"/>
              <a:t>Washington and 25</a:t>
            </a:r>
            <a:r>
              <a:rPr lang="en-US" baseline="30000" dirty="0" smtClean="0"/>
              <a:t>th</a:t>
            </a:r>
            <a:r>
              <a:rPr lang="en-US" dirty="0" smtClean="0"/>
              <a:t> is recommended as the optimal gym location based on the data</a:t>
            </a:r>
          </a:p>
          <a:p>
            <a:pPr lvl="1"/>
            <a:endParaRPr lang="en-US" dirty="0"/>
          </a:p>
          <a:p>
            <a:r>
              <a:rPr lang="en-US" dirty="0" smtClean="0"/>
              <a:t>More data could improve the results</a:t>
            </a:r>
          </a:p>
          <a:p>
            <a:pPr lvl="1"/>
            <a:r>
              <a:rPr lang="en-US" dirty="0" smtClean="0"/>
              <a:t>Examples: Population data about each city block and demographic data about what type of customer OBA is trying to attract</a:t>
            </a:r>
          </a:p>
        </p:txBody>
      </p:sp>
    </p:spTree>
    <p:extLst>
      <p:ext uri="{BB962C8B-B14F-4D97-AF65-F5344CB8AC3E}">
        <p14:creationId xmlns:p14="http://schemas.microsoft.com/office/powerpoint/2010/main" val="33908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data science tools were able to be utilized effectively for the purposes of this project</a:t>
            </a:r>
          </a:p>
          <a:p>
            <a:pPr lvl="1"/>
            <a:r>
              <a:rPr lang="en-US" dirty="0" smtClean="0"/>
              <a:t>API calls (Foursquare)</a:t>
            </a:r>
          </a:p>
          <a:p>
            <a:pPr lvl="1"/>
            <a:r>
              <a:rPr lang="en-US" dirty="0" smtClean="0"/>
              <a:t>Python data structures (Pandas </a:t>
            </a:r>
            <a:r>
              <a:rPr lang="en-US" dirty="0" err="1" smtClean="0"/>
              <a:t>dataframes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Python map data (Folium package)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 smtClean="0"/>
              <a:t>More data can be employed to refine this project in the future</a:t>
            </a:r>
          </a:p>
          <a:p>
            <a:pPr lvl="1"/>
            <a:r>
              <a:rPr lang="en-US" dirty="0" smtClean="0"/>
              <a:t>Make model more robust by weighting each grid point by </a:t>
            </a:r>
            <a:r>
              <a:rPr lang="en-US" smtClean="0"/>
              <a:t>population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45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50</TotalTime>
  <Words>413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</vt:lpstr>
      <vt:lpstr>Banded</vt:lpstr>
      <vt:lpstr>Coursera capstone project</vt:lpstr>
      <vt:lpstr>Introduction</vt:lpstr>
      <vt:lpstr>Data</vt:lpstr>
      <vt:lpstr>Geographical Data</vt:lpstr>
      <vt:lpstr>Data: Foursquare api</vt:lpstr>
      <vt:lpstr>Methodology</vt:lpstr>
      <vt:lpstr>Results</vt:lpstr>
      <vt:lpstr>Discussion</vt:lpstr>
      <vt:lpstr>Conclusion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Kreutzfeldt (US), Timothy W</dc:creator>
  <cp:lastModifiedBy>Kreutzfeldt (US), Timothy W</cp:lastModifiedBy>
  <cp:revision>4</cp:revision>
  <dcterms:created xsi:type="dcterms:W3CDTF">2021-01-05T16:37:13Z</dcterms:created>
  <dcterms:modified xsi:type="dcterms:W3CDTF">2021-01-05T17:27:39Z</dcterms:modified>
</cp:coreProperties>
</file>